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notesMasterIdLst>
    <p:notesMasterId r:id="rId14"/>
  </p:notesMasterIdLst>
  <p:sldIdLst>
    <p:sldId id="256" r:id="rId2"/>
    <p:sldId id="257" r:id="rId3"/>
    <p:sldId id="268" r:id="rId4"/>
    <p:sldId id="259" r:id="rId5"/>
    <p:sldId id="270" r:id="rId6"/>
    <p:sldId id="262" r:id="rId7"/>
    <p:sldId id="269" r:id="rId8"/>
    <p:sldId id="272" r:id="rId9"/>
    <p:sldId id="264" r:id="rId10"/>
    <p:sldId id="266" r:id="rId11"/>
    <p:sldId id="273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9047" autoAdjust="0"/>
  </p:normalViewPr>
  <p:slideViewPr>
    <p:cSldViewPr snapToGrid="0">
      <p:cViewPr varScale="1">
        <p:scale>
          <a:sx n="143" d="100"/>
          <a:sy n="143" d="100"/>
        </p:scale>
        <p:origin x="928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540C2-AC30-4B23-95A7-F90DA67E6F50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BA758-A26E-4589-A7E7-5071BB1F96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728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Photo </a:t>
            </a:r>
            <a:r>
              <a:rPr lang="fr-FR" dirty="0" err="1"/>
              <a:t>pixabay</a:t>
            </a:r>
            <a:r>
              <a:rPr lang="fr-FR" dirty="0"/>
              <a:t>, licence CC0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BBA758-A26E-4589-A7E7-5071BB1F96F8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3655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6000" dirty="0"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A7827A4-C8FC-4472-8B80-1A871E5260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12" r="32112" b="24356"/>
          <a:stretch/>
        </p:blipFill>
        <p:spPr>
          <a:xfrm>
            <a:off x="5095460" y="3633721"/>
            <a:ext cx="2001079" cy="154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047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7CCAD05-A235-412B-A2E5-7C40995736C3}"/>
              </a:ext>
            </a:extLst>
          </p:cNvPr>
          <p:cNvSpPr/>
          <p:nvPr/>
        </p:nvSpPr>
        <p:spPr>
          <a:xfrm>
            <a:off x="940903" y="576424"/>
            <a:ext cx="10270435" cy="5320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r-FR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construction du château</a:t>
            </a:r>
            <a:endParaRPr lang="fr-FR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Plus les châteaux sont grands, plus on met de temps à les bâtir. En effet, les techniques du Moyen Âge sont très rudimentaires : on coupe les arbres avec des haches et des scies pour faire les poutres de la charpente, et chaque pierre de l’édifice est taillée à la main 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 sont les paysans des environs qui aident les bâtisseurs, car la construction et les réparations du château sont des corvées qu’ils doivent au seigneur. En échange, ce dernier les protège. </a:t>
            </a:r>
          </a:p>
          <a:p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construit donc les châteaux de manière stratégique afin qu’ils soient difficiles à attaquer, mais faciles à défendre.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4B49E6D-601A-43A6-A393-8EC19AC8D3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8" r="10001"/>
          <a:stretch/>
        </p:blipFill>
        <p:spPr>
          <a:xfrm>
            <a:off x="1435509" y="685800"/>
            <a:ext cx="9320981" cy="5486400"/>
          </a:xfrm>
          <a:prstGeom prst="rect">
            <a:avLst/>
          </a:prstGeom>
        </p:spPr>
      </p:pic>
      <p:sp>
        <p:nvSpPr>
          <p:cNvPr id="2" name="ZoneTexte 6">
            <a:extLst>
              <a:ext uri="{FF2B5EF4-FFF2-40B4-BE49-F238E27FC236}">
                <a16:creationId xmlns:a16="http://schemas.microsoft.com/office/drawing/2014/main" id="{5B8DE71C-E1B1-FD8A-9D66-6F2771C93B3C}"/>
              </a:ext>
            </a:extLst>
          </p:cNvPr>
          <p:cNvSpPr txBox="1"/>
          <p:nvPr/>
        </p:nvSpPr>
        <p:spPr>
          <a:xfrm>
            <a:off x="2217775" y="6314838"/>
            <a:ext cx="7827818" cy="5431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Châteaux forts, les forteresses de Moyen-Âge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Claire L’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Hoer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Mathieu Ferret, 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2019.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997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3D58FBA-9F28-4853-ADAD-80D34800938D}"/>
              </a:ext>
            </a:extLst>
          </p:cNvPr>
          <p:cNvSpPr txBox="1"/>
          <p:nvPr/>
        </p:nvSpPr>
        <p:spPr>
          <a:xfrm>
            <a:off x="8242852" y="2305879"/>
            <a:ext cx="292873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Le château de </a:t>
            </a:r>
            <a:r>
              <a:rPr lang="fr-FR" b="1" dirty="0" err="1">
                <a:latin typeface="Calibri" panose="020F0502020204030204" pitchFamily="34" charset="0"/>
                <a:cs typeface="Calibri" panose="020F0502020204030204" pitchFamily="34" charset="0"/>
              </a:rPr>
              <a:t>Guédelon</a:t>
            </a:r>
            <a:endParaRPr lang="fr-FR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Ce château est en construction en ce moment en France mais les bâtisseurs utilisent uniquement les techniques du Moyen Âge.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24CA55A-7C09-4BF6-BD02-7FB87BB940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18" y="812440"/>
            <a:ext cx="6977492" cy="523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064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tes prochains textes de lecture </a:t>
            </a:r>
            <a:b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validant les défis 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1D19864-CAA6-4399-A2D2-3EA5C7CAB8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18" r="32307" b="25287"/>
          <a:stretch/>
        </p:blipFill>
        <p:spPr>
          <a:xfrm>
            <a:off x="4474478" y="3235809"/>
            <a:ext cx="3243041" cy="2477720"/>
          </a:xfrm>
          <a:prstGeom prst="rect">
            <a:avLst/>
          </a:prstGeom>
        </p:spPr>
      </p:pic>
      <p:sp>
        <p:nvSpPr>
          <p:cNvPr id="6" name="ZoneTexte 6">
            <a:extLst>
              <a:ext uri="{FF2B5EF4-FFF2-40B4-BE49-F238E27FC236}">
                <a16:creationId xmlns:a16="http://schemas.microsoft.com/office/drawing/2014/main" id="{5B8DE71C-E1B1-FD8A-9D66-6F2771C93B3C}"/>
              </a:ext>
            </a:extLst>
          </p:cNvPr>
          <p:cNvSpPr txBox="1"/>
          <p:nvPr/>
        </p:nvSpPr>
        <p:spPr>
          <a:xfrm>
            <a:off x="2391734" y="5713529"/>
            <a:ext cx="7827818" cy="5431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Châteaux forts, les forteresses de Moyen-Âge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Claire L’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Hoer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Mathieu Ferret, 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2019.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769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031FF-FBD8-4232-A5C7-3D8F8563E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Synonymes et antonymes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E861C-398E-4CD8-BC8C-408CB2403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Rappel : 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Antonymes = contraires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Synonymes = mots de même sens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Tu dois toujours être dans la même classe grammaticale que le mot d’origine (l’antonyme d’un verbe est un verbe, le synonyme d’un adjectif est un adjectif…)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845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Défi 3: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Synonymes et antonymes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Aide-toi du dictionnaire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940904" y="2560319"/>
            <a:ext cx="5075848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écris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grand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bâtir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bâtiment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attaquer : </a:t>
            </a:r>
            <a:r>
              <a:rPr lang="fr-FR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________</a:t>
            </a:r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22BB17EA-B422-43DB-B591-D227E1B9D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9001" y="2560319"/>
            <a:ext cx="4871363" cy="3757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écris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grand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bâtir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difficile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nuit : </a:t>
            </a:r>
            <a:r>
              <a:rPr lang="fr-FR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________</a:t>
            </a:r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940904" y="2560319"/>
            <a:ext cx="5012095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3100" dirty="0">
                <a:latin typeface="Calibri" panose="020F0502020204030204" pitchFamily="34" charset="0"/>
                <a:cs typeface="Calibri" panose="020F0502020204030204" pitchFamily="34" charset="0"/>
              </a:rPr>
              <a:t>grand : </a:t>
            </a:r>
            <a:r>
              <a:rPr lang="fr-FR" sz="3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haut, long, énorme,…</a:t>
            </a:r>
          </a:p>
          <a:p>
            <a:pPr lvl="1"/>
            <a:r>
              <a:rPr lang="fr-FR" sz="3100" dirty="0">
                <a:latin typeface="Calibri" panose="020F0502020204030204" pitchFamily="34" charset="0"/>
                <a:cs typeface="Calibri" panose="020F0502020204030204" pitchFamily="34" charset="0"/>
              </a:rPr>
              <a:t>bâtir : </a:t>
            </a:r>
            <a:r>
              <a:rPr lang="fr-FR" sz="3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construire</a:t>
            </a:r>
          </a:p>
          <a:p>
            <a:pPr lvl="1"/>
            <a:r>
              <a:rPr lang="fr-FR" sz="3100" dirty="0">
                <a:latin typeface="Calibri" panose="020F0502020204030204" pitchFamily="34" charset="0"/>
                <a:cs typeface="Calibri" panose="020F0502020204030204" pitchFamily="34" charset="0"/>
              </a:rPr>
              <a:t>bâtiment : </a:t>
            </a:r>
            <a:r>
              <a:rPr lang="fr-FR" sz="3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édifice, château…</a:t>
            </a:r>
          </a:p>
          <a:p>
            <a:pPr lvl="1"/>
            <a:r>
              <a:rPr lang="fr-FR" sz="3100" dirty="0">
                <a:latin typeface="Calibri" panose="020F0502020204030204" pitchFamily="34" charset="0"/>
                <a:cs typeface="Calibri" panose="020F0502020204030204" pitchFamily="34" charset="0"/>
              </a:rPr>
              <a:t>attaquer : </a:t>
            </a:r>
            <a:r>
              <a:rPr lang="fr-FR" sz="31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combattre, agresser…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22BB17EA-B422-43DB-B591-D227E1B9D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9002" y="2560319"/>
            <a:ext cx="5025346" cy="3757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grand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petit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bâtir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démonter, détruire…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difficile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facile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nuit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jour</a:t>
            </a:r>
          </a:p>
        </p:txBody>
      </p:sp>
    </p:spTree>
    <p:extLst>
      <p:ext uri="{BB962C8B-B14F-4D97-AF65-F5344CB8AC3E}">
        <p14:creationId xmlns:p14="http://schemas.microsoft.com/office/powerpoint/2010/main" val="3240921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trouvé 6 à 8 synonymes et antonymes 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3 qui se trouve sur la diapo 10.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en as trouvé moins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Fais l’exercice suivant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 3 : deuxième chance !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Aide-toi du dictionnaire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181437" y="2560319"/>
            <a:ext cx="4835315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écris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rapidité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délicieux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jouer : ________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22BB17EA-B422-43DB-B591-D227E1B9D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9001" y="2560319"/>
            <a:ext cx="4992743" cy="3757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écris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bruit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refroidir : ________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après : ________</a:t>
            </a:r>
          </a:p>
        </p:txBody>
      </p:sp>
    </p:spTree>
    <p:extLst>
      <p:ext uri="{BB962C8B-B14F-4D97-AF65-F5344CB8AC3E}">
        <p14:creationId xmlns:p14="http://schemas.microsoft.com/office/powerpoint/2010/main" val="1363465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4718304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rapidité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vitesse…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délicieux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excellent…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jouer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s’amuser…</a:t>
            </a: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22BB17EA-B422-43DB-B591-D227E1B9D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9002" y="2560319"/>
            <a:ext cx="4654550" cy="3757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Cherche un </a:t>
            </a:r>
            <a:r>
              <a:rPr lang="fr-FR" sz="2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antonyme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pour ces mots : 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bruit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silence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refroidir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réchauffer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après : </a:t>
            </a:r>
            <a:r>
              <a:rPr lang="fr-FR" sz="28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avant</a:t>
            </a:r>
          </a:p>
        </p:txBody>
      </p:sp>
    </p:spTree>
    <p:extLst>
      <p:ext uri="{BB962C8B-B14F-4D97-AF65-F5344CB8AC3E}">
        <p14:creationId xmlns:p14="http://schemas.microsoft.com/office/powerpoint/2010/main" val="1755574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3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393</TotalTime>
  <Words>517</Words>
  <Application>Microsoft Office PowerPoint</Application>
  <PresentationFormat>Grand écran</PresentationFormat>
  <Paragraphs>67</Paragraphs>
  <Slides>12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Garamond</vt:lpstr>
      <vt:lpstr>Organique</vt:lpstr>
      <vt:lpstr>Gagne ton chapitre !</vt:lpstr>
      <vt:lpstr>Gagne tes prochains textes de lecture  en validant les défis !</vt:lpstr>
      <vt:lpstr>Synonymes et antonymes</vt:lpstr>
      <vt:lpstr>Défi 3: Synonymes et antonymes Aide-toi du dictionnaire</vt:lpstr>
      <vt:lpstr>CORRECTION</vt:lpstr>
      <vt:lpstr>Résultats  </vt:lpstr>
      <vt:lpstr>Défi 3 : deuxième chance ! Aide-toi du dictionnaire</vt:lpstr>
      <vt:lpstr>CORRECTION</vt:lpstr>
      <vt:lpstr>Bilan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29</cp:revision>
  <dcterms:created xsi:type="dcterms:W3CDTF">2020-04-05T10:23:13Z</dcterms:created>
  <dcterms:modified xsi:type="dcterms:W3CDTF">2022-08-14T06:59:39Z</dcterms:modified>
</cp:coreProperties>
</file>